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84" y="-10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2506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2" y="273051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72972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5302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21 Grup"/>
          <p:cNvGrpSpPr/>
          <p:nvPr/>
        </p:nvGrpSpPr>
        <p:grpSpPr>
          <a:xfrm>
            <a:off x="0" y="0"/>
            <a:ext cx="4214931" cy="3429000"/>
            <a:chOff x="0" y="0"/>
            <a:chExt cx="4953000" cy="3429000"/>
          </a:xfrm>
        </p:grpSpPr>
        <p:pic>
          <p:nvPicPr>
            <p:cNvPr id="1027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4" name="1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4952400" y="0"/>
            <a:ext cx="4215442" cy="3429000"/>
            <a:chOff x="4952400" y="0"/>
            <a:chExt cx="4953600" cy="3429000"/>
          </a:xfrm>
        </p:grpSpPr>
        <p:pic>
          <p:nvPicPr>
            <p:cNvPr id="1028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" name="5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İYİ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88156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KÖTÜ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24" name="23 Grup"/>
          <p:cNvGrpSpPr/>
          <p:nvPr/>
        </p:nvGrpSpPr>
        <p:grpSpPr>
          <a:xfrm>
            <a:off x="1" y="3429000"/>
            <a:ext cx="4214931" cy="3429000"/>
            <a:chOff x="0" y="0"/>
            <a:chExt cx="4953000" cy="3429000"/>
          </a:xfrm>
        </p:grpSpPr>
        <p:pic>
          <p:nvPicPr>
            <p:cNvPr id="25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26" name="25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7" name="26 Grup"/>
          <p:cNvGrpSpPr/>
          <p:nvPr/>
        </p:nvGrpSpPr>
        <p:grpSpPr>
          <a:xfrm>
            <a:off x="4952400" y="3429000"/>
            <a:ext cx="4215442" cy="3429000"/>
            <a:chOff x="4952400" y="0"/>
            <a:chExt cx="4953600" cy="3429000"/>
          </a:xfrm>
        </p:grpSpPr>
        <p:pic>
          <p:nvPicPr>
            <p:cNvPr id="28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29" name="28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0" name="29 Metin kutusu"/>
          <p:cNvSpPr txBox="1"/>
          <p:nvPr/>
        </p:nvSpPr>
        <p:spPr>
          <a:xfrm>
            <a:off x="0" y="4929198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GÜZEL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4857784" y="4929198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ÇİRKİN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ZENGİN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FAKİR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SAVAŞ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BARIŞ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333308" y="214290"/>
            <a:ext cx="9572692" cy="6286544"/>
            <a:chOff x="5038639" y="0"/>
            <a:chExt cx="4953600" cy="3429000"/>
          </a:xfrm>
        </p:grpSpPr>
        <p:pic>
          <p:nvPicPr>
            <p:cNvPr id="3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2"/>
            <a:srcRect l="10107" t="13513" r="4806" b="16281"/>
            <a:stretch>
              <a:fillRect/>
            </a:stretch>
          </p:blipFill>
          <p:spPr bwMode="auto">
            <a:xfrm>
              <a:off x="5038639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" name="4 Metin kutusu"/>
          <p:cNvSpPr txBox="1"/>
          <p:nvPr/>
        </p:nvSpPr>
        <p:spPr>
          <a:xfrm>
            <a:off x="1238224" y="278605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ZIT ANLAMLI </a:t>
            </a:r>
          </a:p>
          <a:p>
            <a:pPr algn="ctr"/>
            <a:r>
              <a:rPr lang="tr-TR" sz="6000" dirty="0" smtClean="0">
                <a:latin typeface="Comic Sans MS" pitchFamily="66" charset="0"/>
              </a:rPr>
              <a:t>KELİMELER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YAŞLI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GENÇ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SİYAH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BEYAZ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DOĞU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BATI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GECE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GÜNDÜZ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AÇIK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KAPALI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UCUZ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PAHALI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ZOR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KOLAY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AŞAĞI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YUKARI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ÇALIŞKAN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TEMBEL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DOST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DÜŞMAN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SABAH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AKŞAM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DAR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GENİŞ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TAZE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BAYAT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YAKIN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UZAK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UZUN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KISA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SICAK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SOĞUK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43</Words>
  <PresentationFormat>A4 Kağıt (210x297 mm)</PresentationFormat>
  <Paragraphs>42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www.sorubak.com</dc:creator>
  <cp:keywords>www.sorubak.com</cp:keywords>
  <dc:description>www.sorubak.com</dc:description>
  <cp:lastModifiedBy>Exper</cp:lastModifiedBy>
  <cp:revision>15</cp:revision>
  <dcterms:created xsi:type="dcterms:W3CDTF">2011-10-28T20:12:38Z</dcterms:created>
  <dcterms:modified xsi:type="dcterms:W3CDTF">2011-11-01T07:52:32Z</dcterms:modified>
</cp:coreProperties>
</file>